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6256000" cy="9144000"/>
  <p:notesSz cx="6858000" cy="9144000"/>
  <p:defaultTextStyle>
    <a:defPPr marL="0" marR="0" indent="0" algn="l" defTabSz="642915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66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5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87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60729" algn="ctr" defTabSz="41075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87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21457" algn="ctr" defTabSz="41075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87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482186" algn="ctr" defTabSz="41075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87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642915" algn="ctr" defTabSz="41075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87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03643" algn="ctr" defTabSz="41075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87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964372" algn="ctr" defTabSz="41075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87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125101" algn="ctr" defTabSz="41075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87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285829" algn="ctr" defTabSz="41075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87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2"/>
  </p:normalViewPr>
  <p:slideViewPr>
    <p:cSldViewPr snapToGrid="0" snapToObjects="1">
      <p:cViewPr varScale="1">
        <p:scale>
          <a:sx n="83" d="100"/>
          <a:sy n="83" d="100"/>
        </p:scale>
        <p:origin x="6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731764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321457" latinLnBrk="0">
      <a:lnSpc>
        <a:spcPct val="117999"/>
      </a:lnSpc>
      <a:defRPr sz="1547">
        <a:latin typeface="Helvetica Neue"/>
        <a:ea typeface="Helvetica Neue"/>
        <a:cs typeface="Helvetica Neue"/>
        <a:sym typeface="Helvetica Neue"/>
      </a:defRPr>
    </a:lvl1pPr>
    <a:lvl2pPr indent="160729" defTabSz="321457" latinLnBrk="0">
      <a:lnSpc>
        <a:spcPct val="117999"/>
      </a:lnSpc>
      <a:defRPr sz="1547">
        <a:latin typeface="Helvetica Neue"/>
        <a:ea typeface="Helvetica Neue"/>
        <a:cs typeface="Helvetica Neue"/>
        <a:sym typeface="Helvetica Neue"/>
      </a:defRPr>
    </a:lvl2pPr>
    <a:lvl3pPr indent="321457" defTabSz="321457" latinLnBrk="0">
      <a:lnSpc>
        <a:spcPct val="117999"/>
      </a:lnSpc>
      <a:defRPr sz="1547">
        <a:latin typeface="Helvetica Neue"/>
        <a:ea typeface="Helvetica Neue"/>
        <a:cs typeface="Helvetica Neue"/>
        <a:sym typeface="Helvetica Neue"/>
      </a:defRPr>
    </a:lvl3pPr>
    <a:lvl4pPr indent="482186" defTabSz="321457" latinLnBrk="0">
      <a:lnSpc>
        <a:spcPct val="117999"/>
      </a:lnSpc>
      <a:defRPr sz="1547">
        <a:latin typeface="Helvetica Neue"/>
        <a:ea typeface="Helvetica Neue"/>
        <a:cs typeface="Helvetica Neue"/>
        <a:sym typeface="Helvetica Neue"/>
      </a:defRPr>
    </a:lvl4pPr>
    <a:lvl5pPr indent="642915" defTabSz="321457" latinLnBrk="0">
      <a:lnSpc>
        <a:spcPct val="117999"/>
      </a:lnSpc>
      <a:defRPr sz="1547">
        <a:latin typeface="Helvetica Neue"/>
        <a:ea typeface="Helvetica Neue"/>
        <a:cs typeface="Helvetica Neue"/>
        <a:sym typeface="Helvetica Neue"/>
      </a:defRPr>
    </a:lvl5pPr>
    <a:lvl6pPr indent="803643" defTabSz="321457" latinLnBrk="0">
      <a:lnSpc>
        <a:spcPct val="117999"/>
      </a:lnSpc>
      <a:defRPr sz="1547">
        <a:latin typeface="Helvetica Neue"/>
        <a:ea typeface="Helvetica Neue"/>
        <a:cs typeface="Helvetica Neue"/>
        <a:sym typeface="Helvetica Neue"/>
      </a:defRPr>
    </a:lvl6pPr>
    <a:lvl7pPr indent="964372" defTabSz="321457" latinLnBrk="0">
      <a:lnSpc>
        <a:spcPct val="117999"/>
      </a:lnSpc>
      <a:defRPr sz="1547">
        <a:latin typeface="Helvetica Neue"/>
        <a:ea typeface="Helvetica Neue"/>
        <a:cs typeface="Helvetica Neue"/>
        <a:sym typeface="Helvetica Neue"/>
      </a:defRPr>
    </a:lvl7pPr>
    <a:lvl8pPr indent="1125101" defTabSz="321457" latinLnBrk="0">
      <a:lnSpc>
        <a:spcPct val="117999"/>
      </a:lnSpc>
      <a:defRPr sz="1547">
        <a:latin typeface="Helvetica Neue"/>
        <a:ea typeface="Helvetica Neue"/>
        <a:cs typeface="Helvetica Neue"/>
        <a:sym typeface="Helvetica Neue"/>
      </a:defRPr>
    </a:lvl8pPr>
    <a:lvl9pPr indent="1285829" defTabSz="321457" latinLnBrk="0">
      <a:lnSpc>
        <a:spcPct val="117999"/>
      </a:lnSpc>
      <a:defRPr sz="1547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1587502" y="1535907"/>
            <a:ext cx="13081000" cy="3095625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587502" y="4726781"/>
            <a:ext cx="13081000" cy="105965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625"/>
            </a:lvl1pPr>
            <a:lvl2pPr marL="0" indent="0" algn="ctr">
              <a:spcBef>
                <a:spcPts val="0"/>
              </a:spcBef>
              <a:buSzTx/>
              <a:buNone/>
              <a:defRPr sz="4625"/>
            </a:lvl2pPr>
            <a:lvl3pPr marL="0" indent="0" algn="ctr">
              <a:spcBef>
                <a:spcPts val="0"/>
              </a:spcBef>
              <a:buSzTx/>
              <a:buNone/>
              <a:defRPr sz="4625"/>
            </a:lvl3pPr>
            <a:lvl4pPr marL="0" indent="0" algn="ctr">
              <a:spcBef>
                <a:spcPts val="0"/>
              </a:spcBef>
              <a:buSzTx/>
              <a:buNone/>
              <a:defRPr sz="4625"/>
            </a:lvl4pPr>
            <a:lvl5pPr marL="0" indent="0" algn="ctr">
              <a:spcBef>
                <a:spcPts val="0"/>
              </a:spcBef>
              <a:buSzTx/>
              <a:buNone/>
              <a:defRPr sz="4625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uan Pérez"/>
          <p:cNvSpPr txBox="1">
            <a:spLocks noGrp="1"/>
          </p:cNvSpPr>
          <p:nvPr>
            <p:ph type="body" sz="quarter" idx="13"/>
          </p:nvPr>
        </p:nvSpPr>
        <p:spPr>
          <a:xfrm>
            <a:off x="1587502" y="5965031"/>
            <a:ext cx="13081000" cy="56438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001" i="1"/>
            </a:lvl1pPr>
          </a:lstStyle>
          <a:p>
            <a:r>
              <a:t>– Juan Pérez</a:t>
            </a:r>
          </a:p>
        </p:txBody>
      </p:sp>
      <p:sp>
        <p:nvSpPr>
          <p:cNvPr id="94" name="“Escribe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1587502" y="3907942"/>
            <a:ext cx="13081000" cy="75661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25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“Escribe una cita aquí” </a:t>
            </a:r>
          </a:p>
        </p:txBody>
      </p:sp>
      <p:sp>
        <p:nvSpPr>
          <p:cNvPr id="9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>
            <a:spLocks noGrp="1"/>
          </p:cNvSpPr>
          <p:nvPr>
            <p:ph type="pic" idx="13"/>
          </p:nvPr>
        </p:nvSpPr>
        <p:spPr>
          <a:xfrm>
            <a:off x="0" y="0"/>
            <a:ext cx="16256000" cy="9144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>
            <a:spLocks noGrp="1"/>
          </p:cNvSpPr>
          <p:nvPr>
            <p:ph type="pic" idx="13"/>
          </p:nvPr>
        </p:nvSpPr>
        <p:spPr>
          <a:xfrm>
            <a:off x="2032000" y="631031"/>
            <a:ext cx="12192000" cy="553640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1587502" y="6298406"/>
            <a:ext cx="13081000" cy="13335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587502" y="7643813"/>
            <a:ext cx="13081000" cy="105965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625"/>
            </a:lvl1pPr>
            <a:lvl2pPr marL="0" indent="0" algn="ctr">
              <a:spcBef>
                <a:spcPts val="0"/>
              </a:spcBef>
              <a:buSzTx/>
              <a:buNone/>
              <a:defRPr sz="4625"/>
            </a:lvl2pPr>
            <a:lvl3pPr marL="0" indent="0" algn="ctr">
              <a:spcBef>
                <a:spcPts val="0"/>
              </a:spcBef>
              <a:buSzTx/>
              <a:buNone/>
              <a:defRPr sz="4625"/>
            </a:lvl3pPr>
            <a:lvl4pPr marL="0" indent="0" algn="ctr">
              <a:spcBef>
                <a:spcPts val="0"/>
              </a:spcBef>
              <a:buSzTx/>
              <a:buNone/>
              <a:defRPr sz="4625"/>
            </a:lvl4pPr>
            <a:lvl5pPr marL="0" indent="0" algn="ctr">
              <a:spcBef>
                <a:spcPts val="0"/>
              </a:spcBef>
              <a:buSzTx/>
              <a:buNone/>
              <a:defRPr sz="4625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1587502" y="3024189"/>
            <a:ext cx="13081000" cy="3095625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>
            <a:spLocks noGrp="1"/>
          </p:cNvSpPr>
          <p:nvPr>
            <p:ph type="pic" sz="half" idx="13"/>
          </p:nvPr>
        </p:nvSpPr>
        <p:spPr>
          <a:xfrm>
            <a:off x="8397874" y="595312"/>
            <a:ext cx="6667501" cy="770334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1190625" y="595313"/>
            <a:ext cx="6667501" cy="3738563"/>
          </a:xfrm>
          <a:prstGeom prst="rect">
            <a:avLst/>
          </a:prstGeom>
        </p:spPr>
        <p:txBody>
          <a:bodyPr anchor="b"/>
          <a:lstStyle>
            <a:lvl1pPr>
              <a:defRPr sz="75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190625" y="4429126"/>
            <a:ext cx="6667501" cy="385762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625"/>
            </a:lvl1pPr>
            <a:lvl2pPr marL="0" indent="0" algn="ctr">
              <a:spcBef>
                <a:spcPts val="0"/>
              </a:spcBef>
              <a:buSzTx/>
              <a:buNone/>
              <a:defRPr sz="4625"/>
            </a:lvl2pPr>
            <a:lvl3pPr marL="0" indent="0" algn="ctr">
              <a:spcBef>
                <a:spcPts val="0"/>
              </a:spcBef>
              <a:buSzTx/>
              <a:buNone/>
              <a:defRPr sz="4625"/>
            </a:lvl3pPr>
            <a:lvl4pPr marL="0" indent="0" algn="ctr">
              <a:spcBef>
                <a:spcPts val="0"/>
              </a:spcBef>
              <a:buSzTx/>
              <a:buNone/>
              <a:defRPr sz="4625"/>
            </a:lvl4pPr>
            <a:lvl5pPr marL="0" indent="0" algn="ctr">
              <a:spcBef>
                <a:spcPts val="0"/>
              </a:spcBef>
              <a:buSzTx/>
              <a:buNone/>
              <a:defRPr sz="4625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>
            <a:spLocks noGrp="1"/>
          </p:cNvSpPr>
          <p:nvPr>
            <p:ph type="pic" sz="half" idx="13"/>
          </p:nvPr>
        </p:nvSpPr>
        <p:spPr>
          <a:xfrm>
            <a:off x="8397874" y="2428875"/>
            <a:ext cx="6667501" cy="589359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1190625" y="2428875"/>
            <a:ext cx="6667501" cy="5893594"/>
          </a:xfrm>
          <a:prstGeom prst="rect">
            <a:avLst/>
          </a:prstGeom>
        </p:spPr>
        <p:txBody>
          <a:bodyPr/>
          <a:lstStyle>
            <a:lvl1pPr marL="428594" indent="-428594">
              <a:spcBef>
                <a:spcPts val="3999"/>
              </a:spcBef>
              <a:defRPr sz="3499"/>
            </a:lvl1pPr>
            <a:lvl2pPr marL="857189" indent="-428594">
              <a:spcBef>
                <a:spcPts val="3999"/>
              </a:spcBef>
              <a:defRPr sz="3499"/>
            </a:lvl2pPr>
            <a:lvl3pPr marL="1285786" indent="-428594">
              <a:spcBef>
                <a:spcPts val="3999"/>
              </a:spcBef>
              <a:defRPr sz="3499"/>
            </a:lvl3pPr>
            <a:lvl4pPr marL="1714380" indent="-428594">
              <a:spcBef>
                <a:spcPts val="3999"/>
              </a:spcBef>
              <a:defRPr sz="3499"/>
            </a:lvl4pPr>
            <a:lvl5pPr marL="2142974" indent="-428594">
              <a:spcBef>
                <a:spcPts val="3999"/>
              </a:spcBef>
              <a:defRPr sz="3499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7837632" y="8715375"/>
            <a:ext cx="572273" cy="410497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190625" y="1190625"/>
            <a:ext cx="13874750" cy="676275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>
            <a:spLocks noGrp="1"/>
          </p:cNvSpPr>
          <p:nvPr>
            <p:ph type="pic" sz="quarter" idx="13"/>
          </p:nvPr>
        </p:nvSpPr>
        <p:spPr>
          <a:xfrm>
            <a:off x="8397874" y="4774406"/>
            <a:ext cx="6667501" cy="353615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n"/>
          <p:cNvSpPr>
            <a:spLocks noGrp="1"/>
          </p:cNvSpPr>
          <p:nvPr>
            <p:ph type="pic" sz="quarter" idx="14"/>
          </p:nvPr>
        </p:nvSpPr>
        <p:spPr>
          <a:xfrm>
            <a:off x="8397874" y="833438"/>
            <a:ext cx="6667501" cy="353615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n"/>
          <p:cNvSpPr>
            <a:spLocks noGrp="1"/>
          </p:cNvSpPr>
          <p:nvPr>
            <p:ph type="pic" sz="half" idx="15"/>
          </p:nvPr>
        </p:nvSpPr>
        <p:spPr>
          <a:xfrm>
            <a:off x="1190625" y="833439"/>
            <a:ext cx="6667501" cy="747712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1190625" y="238126"/>
            <a:ext cx="13874750" cy="2024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1190625" y="2428875"/>
            <a:ext cx="13874750" cy="5893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7873700" y="8715375"/>
            <a:ext cx="500137" cy="4104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001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7301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998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7301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998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7301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998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7301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998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7301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998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7301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998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7301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998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7301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998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7301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998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555586" marR="0" indent="-555586" algn="l" defTabSz="730199" rtl="0" latinLnBrk="0">
        <a:lnSpc>
          <a:spcPct val="100000"/>
        </a:lnSpc>
        <a:spcBef>
          <a:spcPts val="5250"/>
        </a:spcBef>
        <a:spcAft>
          <a:spcPts val="0"/>
        </a:spcAft>
        <a:buClrTx/>
        <a:buSzPct val="145000"/>
        <a:buFontTx/>
        <a:buChar char="•"/>
        <a:tabLst/>
        <a:defRPr sz="399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111172" marR="0" indent="-555586" algn="l" defTabSz="730199" rtl="0" latinLnBrk="0">
        <a:lnSpc>
          <a:spcPct val="100000"/>
        </a:lnSpc>
        <a:spcBef>
          <a:spcPts val="5250"/>
        </a:spcBef>
        <a:spcAft>
          <a:spcPts val="0"/>
        </a:spcAft>
        <a:buClrTx/>
        <a:buSzPct val="145000"/>
        <a:buFontTx/>
        <a:buChar char="•"/>
        <a:tabLst/>
        <a:defRPr sz="399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666759" marR="0" indent="-555586" algn="l" defTabSz="730199" rtl="0" latinLnBrk="0">
        <a:lnSpc>
          <a:spcPct val="100000"/>
        </a:lnSpc>
        <a:spcBef>
          <a:spcPts val="5250"/>
        </a:spcBef>
        <a:spcAft>
          <a:spcPts val="0"/>
        </a:spcAft>
        <a:buClrTx/>
        <a:buSzPct val="145000"/>
        <a:buFontTx/>
        <a:buChar char="•"/>
        <a:tabLst/>
        <a:defRPr sz="399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222342" marR="0" indent="-555586" algn="l" defTabSz="730199" rtl="0" latinLnBrk="0">
        <a:lnSpc>
          <a:spcPct val="100000"/>
        </a:lnSpc>
        <a:spcBef>
          <a:spcPts val="5250"/>
        </a:spcBef>
        <a:spcAft>
          <a:spcPts val="0"/>
        </a:spcAft>
        <a:buClrTx/>
        <a:buSzPct val="145000"/>
        <a:buFontTx/>
        <a:buChar char="•"/>
        <a:tabLst/>
        <a:defRPr sz="399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777929" marR="0" indent="-555586" algn="l" defTabSz="730199" rtl="0" latinLnBrk="0">
        <a:lnSpc>
          <a:spcPct val="100000"/>
        </a:lnSpc>
        <a:spcBef>
          <a:spcPts val="5250"/>
        </a:spcBef>
        <a:spcAft>
          <a:spcPts val="0"/>
        </a:spcAft>
        <a:buClrTx/>
        <a:buSzPct val="145000"/>
        <a:buFontTx/>
        <a:buChar char="•"/>
        <a:tabLst/>
        <a:defRPr sz="399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333515" marR="0" indent="-555586" algn="l" defTabSz="730199" rtl="0" latinLnBrk="0">
        <a:lnSpc>
          <a:spcPct val="100000"/>
        </a:lnSpc>
        <a:spcBef>
          <a:spcPts val="5250"/>
        </a:spcBef>
        <a:spcAft>
          <a:spcPts val="0"/>
        </a:spcAft>
        <a:buClrTx/>
        <a:buSzPct val="145000"/>
        <a:buFontTx/>
        <a:buChar char="•"/>
        <a:tabLst/>
        <a:defRPr sz="399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889101" marR="0" indent="-555586" algn="l" defTabSz="730199" rtl="0" latinLnBrk="0">
        <a:lnSpc>
          <a:spcPct val="100000"/>
        </a:lnSpc>
        <a:spcBef>
          <a:spcPts val="5250"/>
        </a:spcBef>
        <a:spcAft>
          <a:spcPts val="0"/>
        </a:spcAft>
        <a:buClrTx/>
        <a:buSzPct val="145000"/>
        <a:buFontTx/>
        <a:buChar char="•"/>
        <a:tabLst/>
        <a:defRPr sz="399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4444687" marR="0" indent="-555586" algn="l" defTabSz="730199" rtl="0" latinLnBrk="0">
        <a:lnSpc>
          <a:spcPct val="100000"/>
        </a:lnSpc>
        <a:spcBef>
          <a:spcPts val="5250"/>
        </a:spcBef>
        <a:spcAft>
          <a:spcPts val="0"/>
        </a:spcAft>
        <a:buClrTx/>
        <a:buSzPct val="145000"/>
        <a:buFontTx/>
        <a:buChar char="•"/>
        <a:tabLst/>
        <a:defRPr sz="399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000273" marR="0" indent="-555586" algn="l" defTabSz="730199" rtl="0" latinLnBrk="0">
        <a:lnSpc>
          <a:spcPct val="100000"/>
        </a:lnSpc>
        <a:spcBef>
          <a:spcPts val="5250"/>
        </a:spcBef>
        <a:spcAft>
          <a:spcPts val="0"/>
        </a:spcAft>
        <a:buClrTx/>
        <a:buSzPct val="145000"/>
        <a:buFontTx/>
        <a:buChar char="•"/>
        <a:tabLst/>
        <a:defRPr sz="3999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73019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85730" algn="ctr" defTabSz="73019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571461" algn="ctr" defTabSz="73019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857189" algn="ctr" defTabSz="73019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142919" algn="ctr" defTabSz="73019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428650" algn="ctr" defTabSz="73019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714380" algn="ctr" defTabSz="73019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2000108" algn="ctr" defTabSz="73019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2285838" algn="ctr" defTabSz="730199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1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391D72B-A931-0A4F-8AFF-5173BBA644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71"/>
          <a:stretch/>
        </p:blipFill>
        <p:spPr bwMode="auto">
          <a:xfrm>
            <a:off x="0" y="0"/>
            <a:ext cx="9616052" cy="141083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E2B4B27-E43E-1448-7DB0-2B03822A2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92830"/>
              </p:ext>
            </p:extLst>
          </p:nvPr>
        </p:nvGraphicFramePr>
        <p:xfrm>
          <a:off x="9616052" y="146090"/>
          <a:ext cx="6639948" cy="118854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19362">
                  <a:extLst>
                    <a:ext uri="{9D8B030D-6E8A-4147-A177-3AD203B41FA5}">
                      <a16:colId xmlns:a16="http://schemas.microsoft.com/office/drawing/2014/main" val="2222738638"/>
                    </a:ext>
                  </a:extLst>
                </a:gridCol>
                <a:gridCol w="862936">
                  <a:extLst>
                    <a:ext uri="{9D8B030D-6E8A-4147-A177-3AD203B41FA5}">
                      <a16:colId xmlns:a16="http://schemas.microsoft.com/office/drawing/2014/main" val="1167605828"/>
                    </a:ext>
                  </a:extLst>
                </a:gridCol>
                <a:gridCol w="655245">
                  <a:extLst>
                    <a:ext uri="{9D8B030D-6E8A-4147-A177-3AD203B41FA5}">
                      <a16:colId xmlns:a16="http://schemas.microsoft.com/office/drawing/2014/main" val="1533880415"/>
                    </a:ext>
                  </a:extLst>
                </a:gridCol>
                <a:gridCol w="80095">
                  <a:extLst>
                    <a:ext uri="{9D8B030D-6E8A-4147-A177-3AD203B41FA5}">
                      <a16:colId xmlns:a16="http://schemas.microsoft.com/office/drawing/2014/main" val="2392733038"/>
                    </a:ext>
                  </a:extLst>
                </a:gridCol>
                <a:gridCol w="1322310">
                  <a:extLst>
                    <a:ext uri="{9D8B030D-6E8A-4147-A177-3AD203B41FA5}">
                      <a16:colId xmlns:a16="http://schemas.microsoft.com/office/drawing/2014/main" val="1609898789"/>
                    </a:ext>
                  </a:extLst>
                </a:gridCol>
              </a:tblGrid>
              <a:tr h="282366">
                <a:tc gridSpan="3">
                  <a:txBody>
                    <a:bodyPr/>
                    <a:lstStyle/>
                    <a:p>
                      <a:r>
                        <a:rPr lang="es-ES" sz="900" i="1" dirty="0">
                          <a:effectLst/>
                        </a:rPr>
                        <a:t>Formato para entrega de trabajos en MS TEAMS, favor de llenar los espacios inferiores con </a:t>
                      </a:r>
                      <a:r>
                        <a:rPr lang="es-ES" sz="900" i="1" u="sng" dirty="0">
                          <a:effectLst/>
                        </a:rPr>
                        <a:t>subrayado</a:t>
                      </a:r>
                      <a:r>
                        <a:rPr lang="es-ES" sz="900" i="1" dirty="0">
                          <a:effectLst/>
                        </a:rPr>
                        <a:t>.</a:t>
                      </a:r>
                      <a:endParaRPr lang="es-MX" sz="1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95" marR="36595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ES" sz="1000">
                          <a:effectLst/>
                        </a:rPr>
                        <a:t>FECHA:</a:t>
                      </a:r>
                      <a:endParaRPr lang="es-MX" sz="1000">
                        <a:effectLst/>
                      </a:endParaRPr>
                    </a:p>
                    <a:p>
                      <a:r>
                        <a:rPr lang="es-ES" sz="1000" u="none" strike="noStrike">
                          <a:effectLst/>
                        </a:rPr>
                        <a:t> 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95" marR="36595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9738051"/>
                  </a:ext>
                </a:extLst>
              </a:tr>
              <a:tr h="578945">
                <a:tc>
                  <a:txBody>
                    <a:bodyPr/>
                    <a:lstStyle/>
                    <a:p>
                      <a:r>
                        <a:rPr lang="es-ES" sz="1000">
                          <a:effectLst/>
                        </a:rPr>
                        <a:t>TEMA: </a:t>
                      </a:r>
                      <a:endParaRPr lang="es-MX" sz="1000">
                        <a:effectLst/>
                      </a:endParaRPr>
                    </a:p>
                    <a:p>
                      <a:r>
                        <a:rPr lang="es-ES" sz="1000" u="none" strike="noStrike">
                          <a:effectLst/>
                        </a:rPr>
                        <a:t> 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95" marR="36595" marT="0" marB="0"/>
                </a:tc>
                <a:tc>
                  <a:txBody>
                    <a:bodyPr/>
                    <a:lstStyle/>
                    <a:p>
                      <a:r>
                        <a:rPr lang="es-ES" sz="1000">
                          <a:effectLst/>
                        </a:rPr>
                        <a:t>NIVEL:</a:t>
                      </a:r>
                      <a:endParaRPr lang="es-MX" sz="1000">
                        <a:effectLst/>
                      </a:endParaRPr>
                    </a:p>
                    <a:p>
                      <a:r>
                        <a:rPr lang="es-ES" sz="1000" u="none" strike="noStrike">
                          <a:effectLst/>
                        </a:rPr>
                        <a:t> 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95" marR="36595" marT="0" marB="0"/>
                </a:tc>
                <a:tc gridSpan="2">
                  <a:txBody>
                    <a:bodyPr/>
                    <a:lstStyle/>
                    <a:p>
                      <a:r>
                        <a:rPr lang="es-ES" sz="1000">
                          <a:effectLst/>
                        </a:rPr>
                        <a:t>GRADO Y GRUPO:</a:t>
                      </a:r>
                      <a:endParaRPr lang="es-MX" sz="1000">
                        <a:effectLst/>
                      </a:endParaRPr>
                    </a:p>
                    <a:p>
                      <a:r>
                        <a:rPr lang="es-ES" sz="1000" u="none" strike="noStrike">
                          <a:effectLst/>
                        </a:rPr>
                        <a:t> 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95" marR="36595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dirty="0">
                          <a:effectLst/>
                        </a:rPr>
                        <a:t>CAMPUS:</a:t>
                      </a:r>
                      <a:endParaRPr lang="es-MX" sz="1000" dirty="0">
                        <a:effectLst/>
                      </a:endParaRPr>
                    </a:p>
                    <a:p>
                      <a:r>
                        <a:rPr lang="es-ES" sz="1000" u="none" strike="noStrike" dirty="0">
                          <a:effectLst/>
                        </a:rPr>
                        <a:t> 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95" marR="36595" marT="0" marB="0"/>
                </a:tc>
                <a:extLst>
                  <a:ext uri="{0D108BD9-81ED-4DB2-BD59-A6C34878D82A}">
                    <a16:rowId xmlns:a16="http://schemas.microsoft.com/office/drawing/2014/main" val="897697845"/>
                  </a:ext>
                </a:extLst>
              </a:tr>
              <a:tr h="245346">
                <a:tc>
                  <a:txBody>
                    <a:bodyPr/>
                    <a:lstStyle/>
                    <a:p>
                      <a:r>
                        <a:rPr lang="es-ES" sz="1000">
                          <a:effectLst/>
                        </a:rPr>
                        <a:t>NOMBRE:</a:t>
                      </a:r>
                      <a:endParaRPr lang="es-MX" sz="1000">
                        <a:effectLst/>
                      </a:endParaRPr>
                    </a:p>
                    <a:p>
                      <a:r>
                        <a:rPr lang="es-ES" sz="1000" u="none" strike="noStrike">
                          <a:effectLst/>
                        </a:rPr>
                        <a:t> </a:t>
                      </a:r>
                      <a:endParaRPr lang="es-MX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95" marR="36595" marT="0" marB="0"/>
                </a:tc>
                <a:tc gridSpan="4">
                  <a:txBody>
                    <a:bodyPr/>
                    <a:lstStyle/>
                    <a:p>
                      <a:r>
                        <a:rPr lang="es-ES" sz="1000" dirty="0">
                          <a:effectLst/>
                        </a:rPr>
                        <a:t>APELLIDOS:</a:t>
                      </a:r>
                      <a:endParaRPr lang="es-MX" sz="1000" dirty="0">
                        <a:effectLst/>
                      </a:endParaRPr>
                    </a:p>
                    <a:p>
                      <a:r>
                        <a:rPr lang="es-ES" sz="1000" u="none" strike="noStrike" dirty="0">
                          <a:effectLst/>
                        </a:rPr>
                        <a:t> </a:t>
                      </a:r>
                      <a:endParaRPr lang="es-MX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95" marR="36595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48399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41</Words>
  <Application>Microsoft Macintosh PowerPoint</Application>
  <PresentationFormat>Personalizado</PresentationFormat>
  <Paragraphs>15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Calibri</vt:lpstr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LIc. Marco Ivan Gudini</cp:lastModifiedBy>
  <cp:revision>16</cp:revision>
  <cp:lastPrinted>2018-08-27T08:18:56Z</cp:lastPrinted>
  <dcterms:modified xsi:type="dcterms:W3CDTF">2023-08-11T17:09:17Z</dcterms:modified>
</cp:coreProperties>
</file>